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38A2F3B-4954-49D4-BFF3-07E76CDA028A}" type="datetimeFigureOut">
              <a:rPr lang="ru-RU" smtClean="0"/>
              <a:t>03.10.2017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FFA1E21-926F-44BB-A1D1-C22EA0DB47D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267795"/>
          </a:xfrm>
        </p:spPr>
        <p:txBody>
          <a:bodyPr>
            <a:normAutofit/>
          </a:bodyPr>
          <a:lstStyle/>
          <a:p>
            <a:r>
              <a:rPr lang="ru-RU" dirty="0" smtClean="0"/>
              <a:t>Государственная политика в области дополнительного образования детей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5013176"/>
            <a:ext cx="6172200" cy="68580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Кимова</a:t>
            </a:r>
            <a:r>
              <a:rPr lang="ru-RU" dirty="0" smtClean="0"/>
              <a:t> С.З.</a:t>
            </a:r>
          </a:p>
          <a:p>
            <a:r>
              <a:rPr lang="ru-RU" dirty="0" err="1" smtClean="0"/>
              <a:t>к.п.н</a:t>
            </a:r>
            <a:r>
              <a:rPr lang="ru-RU" dirty="0" smtClean="0"/>
              <a:t>., доцент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5747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24935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4. Меры, направленные на поиск и поддержку талантливых детей и молодежи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нормативно-правового закрепления особых образовательных запросов одаренных детей; поддержка и развитие образовательных учреждений, специализирующихся на работе с одаренными детьми.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Национальная стратегия действий в интересах детей на 2012–2017 годы</a:t>
            </a:r>
          </a:p>
        </p:txBody>
      </p:sp>
    </p:spTree>
    <p:extLst>
      <p:ext uri="{BB962C8B-B14F-4D97-AF65-F5344CB8AC3E}">
        <p14:creationId xmlns:p14="http://schemas.microsoft.com/office/powerpoint/2010/main" val="1893632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628800"/>
            <a:ext cx="8496943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6. Меры, направленные на развитие системы дополнительного образования, инфраструктуры творческого развития и воспитания детей Разработка и внедрение федеральных требований к образовательным программам дополнительного образования и спортивно-досуговой деятельности. Оказание поддержки музейным учреждениям, школам искусств. Расширение сети детских и юношеских творческих объединений, клубов по месту жительства, лагерей труда и отдыха.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Национальная стратегия действий в интересах детей на 2012–2017 годы</a:t>
            </a:r>
          </a:p>
        </p:txBody>
      </p:sp>
    </p:spTree>
    <p:extLst>
      <p:ext uri="{BB962C8B-B14F-4D97-AF65-F5344CB8AC3E}">
        <p14:creationId xmlns:p14="http://schemas.microsoft.com/office/powerpoint/2010/main" val="1269801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844824"/>
            <a:ext cx="842493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Паспорт подпрограммы 2 "Развитие дошкольного, общего и дополнительного образования детей" государственной программы Российской Федерации "Развитие образования" на 2013–2020 годы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Государственная программа Российской Федерации «Развитие образования» на 2013–2020 годы </a:t>
            </a:r>
          </a:p>
        </p:txBody>
      </p:sp>
    </p:spTree>
    <p:extLst>
      <p:ext uri="{BB962C8B-B14F-4D97-AF65-F5344CB8AC3E}">
        <p14:creationId xmlns:p14="http://schemas.microsoft.com/office/powerpoint/2010/main" val="3530821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8496943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Задачами Программы являются: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развитие современных механизмов и технологий образования;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формирование востребованной системы оценки качества образования и образовательных результатов.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400" dirty="0"/>
              <a:t>Федеральная целевая программа развития образования на 2016–2020 годы</a:t>
            </a:r>
          </a:p>
        </p:txBody>
      </p:sp>
    </p:spTree>
    <p:extLst>
      <p:ext uri="{BB962C8B-B14F-4D97-AF65-F5344CB8AC3E}">
        <p14:creationId xmlns:p14="http://schemas.microsoft.com/office/powerpoint/2010/main" val="3812201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1700808"/>
            <a:ext cx="8496944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доля региональных систем образования, в которых разработаны и распространены для использования оценочные инструменты (на основе международных) в целях проведения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внутрирегионального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анализа и оценки качества образования, в общем количестве региональных систем образования.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Важнейшие целевые индикаторы и показатели Программы: </a:t>
            </a:r>
          </a:p>
        </p:txBody>
      </p:sp>
    </p:spTree>
    <p:extLst>
      <p:ext uri="{BB962C8B-B14F-4D97-AF65-F5344CB8AC3E}">
        <p14:creationId xmlns:p14="http://schemas.microsoft.com/office/powerpoint/2010/main" val="518823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772816"/>
            <a:ext cx="842493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модернизации системы физического воспитания необходима реализация комплекса следующих мер: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внедрение в систему образовательных учреждений мониторинга состояния здоровья, физического развития и физической подготовленности;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 сохранение обязательной формы физкультурного образования — для обучающихся в объеме не менее 3 часов с учетом одного дополнительного часа в неделю в соответствии с федеральным государственным образовательным стандартом;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Стратегия развития физической культуры и спорта в Российской Федерации на период до 2020 года </a:t>
            </a:r>
          </a:p>
        </p:txBody>
      </p:sp>
    </p:spTree>
    <p:extLst>
      <p:ext uri="{BB962C8B-B14F-4D97-AF65-F5344CB8AC3E}">
        <p14:creationId xmlns:p14="http://schemas.microsoft.com/office/powerpoint/2010/main" val="3301567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3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 существенное увеличение объема спортивной работы в общеобразовательных учреждениях во внеурочное время путем дополнения блока дополнительного образования образовательными программами спортивно-оздоровительных групп и групп начальной подготовки спортивных 9 школ для реализации необходимого недельного объема двигательного режима не менее 8 часов в неделю;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Комплекс мер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7167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3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 создание в образовательных учреждениях детско-юношеских спортивных и туристских клубов (центров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 совершенствование программ повышения квалификации учителей физической культуры и тренеров-преподавателей с учетом введения федеральных государственных образовательных стандартов нового поколения;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Комплекс мер</a:t>
            </a:r>
          </a:p>
        </p:txBody>
      </p:sp>
    </p:spTree>
    <p:extLst>
      <p:ext uri="{BB962C8B-B14F-4D97-AF65-F5344CB8AC3E}">
        <p14:creationId xmlns:p14="http://schemas.microsoft.com/office/powerpoint/2010/main" val="253597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dirty="0" smtClean="0"/>
              <a:t>Спасибо за внимание</a:t>
            </a:r>
            <a:endParaRPr lang="ru-RU" sz="8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Комплекс мер</a:t>
            </a:r>
          </a:p>
        </p:txBody>
      </p:sp>
    </p:spTree>
    <p:extLst>
      <p:ext uri="{BB962C8B-B14F-4D97-AF65-F5344CB8AC3E}">
        <p14:creationId xmlns:p14="http://schemas.microsoft.com/office/powerpoint/2010/main" val="3539628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7" cy="504056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Концепция долгосрочного социально-экономического развития Российской Федерации на период до 2020 года (утверждена распоряжением Правительства Российской Федерации от 17 ноября 2008 г. № 1662-р). 2. Стратегия национальной безопасности Российской Федерации до 2020 года (утверждена Указом Президента Российской Федерации 31 декабря 2015 г. № 683). 3. Национальная стратегия действий в интересах детей на 2012–2017 годы (утверждена Указом Президента Российской Федерации от 01.06.2012 № 761). 4. Постановление Правительства РФ от 15.04.2014 № 295 «Об утверждении государственной программы Российской Федерации "Развитие образования" на 2013–2020 годы».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положения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84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25658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dirty="0"/>
              <a:t>5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План реализации в 2014 году и в плановый период 2015 и 2016 годов государственной программы Российской Федерации «Развитие образования» на 2013–2020 годы (утвержден распоряжением правительства РФ от 29 июля 2014 г. N 1420-р).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Концепция Федеральной целевой программы развития образования на 2016 — 2020 годы (распоряжение Правительства Российской Федерации от 29 декабря 2014 г. N 2765-р)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Федеральный закон от 29.12.2012 № 273-ФЗ «Об образовании в Российской Федерации».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Указ Президента Российской Федерации от 7 мая 2012 года № 599 «О мерах по реализации государственной политики в области образования и науки». </a:t>
            </a:r>
          </a:p>
          <a:p>
            <a:pPr marL="13716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положения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02229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544616"/>
          </a:xfrm>
        </p:spPr>
        <p:txBody>
          <a:bodyPr>
            <a:normAutofit fontScale="70000" lnSpcReduction="20000"/>
          </a:bodyPr>
          <a:lstStyle/>
          <a:p>
            <a:pPr marL="137160" indent="0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9. План мероприятий («дорожная карта») «Изменения в отраслях социальной сферы, направленные на повышение эффективности образования и науки» (утверждена распоряжением Правительства РФ от 30.04.2014 г. N 722-р).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 Стратегия развития физической культуры и спорта в Российской Федерации на период до 2020 года (распоряжение Правительства Российской Федерации от 7 августа 2009 г. № 1101-р).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 Комплексная программа повышения профессионального уровня педагогических работников общеобразовательных организаций (утверждена заместителем председателя правительства РФ О.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Голодец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28 мая 2014 г. N 3241п-П8).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 Порядок организации и осуществления образовательной деятельности по основным общеобразовательным программам — образовательным программам дошкольного образования (Приказ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России от 30.08.2013 № 1014). </a:t>
            </a:r>
          </a:p>
          <a:p>
            <a:pPr marL="13716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922114"/>
          </a:xfrm>
        </p:spPr>
        <p:txBody>
          <a:bodyPr/>
          <a:lstStyle/>
          <a:p>
            <a:r>
              <a:rPr lang="ru-RU" dirty="0"/>
              <a:t>Общие положения</a:t>
            </a:r>
          </a:p>
        </p:txBody>
      </p:sp>
    </p:spTree>
    <p:extLst>
      <p:ext uri="{BB962C8B-B14F-4D97-AF65-F5344CB8AC3E}">
        <p14:creationId xmlns:p14="http://schemas.microsoft.com/office/powerpoint/2010/main" val="727274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7" cy="5184576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13. Федеральный государственный образовательный стандарт дошкольного образования (Приказ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России от 17.10.2013 № 1155). 2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Профессиональный стандарт «Педагог (педагогическая деятельность в сфере дошкольного, начального общего, основного общего, среднего общего образования) (воспитатель, учитель)» (Приказ Минтруда России от 18.10.2013 № 544н).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3716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Программы поэтапного совершенствования системы оплаты труда в государственных (муниципальных) учреждениях на 2012–2018 годы (утверждена распоряжением Правительства РФ от 26.11.2012 № 2190-р). </a:t>
            </a:r>
          </a:p>
          <a:p>
            <a:pPr marL="13716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положения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162840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112568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ru-R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Первая задача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— обеспечение инновационного характера базового образования. </a:t>
            </a:r>
            <a:r>
              <a:rPr lang="ru-R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Вторая задача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— модернизация институтов системы образования как инструментов социального развития. </a:t>
            </a:r>
            <a:r>
              <a:rPr lang="ru-R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Третья задача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— создание современной системы непрерывного образования, подготовки и переподготовки профессиональных кадров. </a:t>
            </a:r>
            <a:r>
              <a:rPr lang="ru-R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Четвертая задача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— формирование механизмов оценки качества и востребованности образовательных услуг с участием потребителей.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Концепция долгосрочного социально-экономического развития Российской Федерации на период до 2020 года </a:t>
            </a:r>
          </a:p>
        </p:txBody>
      </p:sp>
    </p:spTree>
    <p:extLst>
      <p:ext uri="{BB962C8B-B14F-4D97-AF65-F5344CB8AC3E}">
        <p14:creationId xmlns:p14="http://schemas.microsoft.com/office/powerpoint/2010/main" val="1149189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08911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Стратегическими целями обеспечения национальной безопасности в области образования являются: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повышение роли школы в воспитании молодежи как ответственных граждан России на основе традиционных российских духовно-нравственных и культурно-исторических ценностей, а также в профилактике экстремизма и радикальной идеологии;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национальной безопасности Российской Федерации до 2020 года </a:t>
            </a:r>
          </a:p>
        </p:txBody>
      </p:sp>
    </p:spTree>
    <p:extLst>
      <p:ext uri="{BB962C8B-B14F-4D97-AF65-F5344CB8AC3E}">
        <p14:creationId xmlns:p14="http://schemas.microsoft.com/office/powerpoint/2010/main" val="1942590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772816"/>
            <a:ext cx="8352927" cy="4353347"/>
          </a:xfrm>
        </p:spPr>
        <p:txBody>
          <a:bodyPr/>
          <a:lstStyle/>
          <a:p>
            <a:pPr marL="0" indent="0"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• повышение качества преподавания русского языка, литературы, отечественной истории, основ светской этики, традиционных религий;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развитие системы поддержки талантливых детей, внешкольного дополнительного образования, детского технического и художественного творчества, решение проблем переполненности общеобразовательных организаций.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Стратегия национальной безопасности Российской Федерации до 2020 года </a:t>
            </a:r>
          </a:p>
        </p:txBody>
      </p:sp>
    </p:spTree>
    <p:extLst>
      <p:ext uri="{BB962C8B-B14F-4D97-AF65-F5344CB8AC3E}">
        <p14:creationId xmlns:p14="http://schemas.microsoft.com/office/powerpoint/2010/main" val="1503051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772816"/>
            <a:ext cx="8496943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• дифференциация в доступе отдельных категорий детей к качественному основному и дополнительному образованию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• отстающее от современных потребностей общества качество образования как целостного процесса обучения и воспитания детей, неэффективное управление этим процессом и слабый контроль за качеством образовательных услуг; 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несоответствие современной системы обеспечения информационной безопасности детей новым рискам, связанным с развитием сети "Интернет" и информационных технологий, нарастающему противоправному контенту.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Национальная стратегия действий в интересах детей на 2012–2017 годы </a:t>
            </a:r>
          </a:p>
        </p:txBody>
      </p:sp>
    </p:spTree>
    <p:extLst>
      <p:ext uri="{BB962C8B-B14F-4D97-AF65-F5344CB8AC3E}">
        <p14:creationId xmlns:p14="http://schemas.microsoft.com/office/powerpoint/2010/main" val="2232807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93</TotalTime>
  <Words>1037</Words>
  <Application>Microsoft Office PowerPoint</Application>
  <PresentationFormat>Экран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Волна</vt:lpstr>
      <vt:lpstr>Государственная политика в области дополнительного образования детей</vt:lpstr>
      <vt:lpstr>Общие положения</vt:lpstr>
      <vt:lpstr>Общие положения</vt:lpstr>
      <vt:lpstr>Общие положения</vt:lpstr>
      <vt:lpstr>Общие положения</vt:lpstr>
      <vt:lpstr>Концепция долгосрочного социально-экономического развития Российской Федерации на период до 2020 года </vt:lpstr>
      <vt:lpstr>Стратегия национальной безопасности Российской Федерации до 2020 года </vt:lpstr>
      <vt:lpstr>Стратегия национальной безопасности Российской Федерации до 2020 года </vt:lpstr>
      <vt:lpstr>Национальная стратегия действий в интересах детей на 2012–2017 годы </vt:lpstr>
      <vt:lpstr>Национальная стратегия действий в интересах детей на 2012–2017 годы</vt:lpstr>
      <vt:lpstr>Национальная стратегия действий в интересах детей на 2012–2017 годы</vt:lpstr>
      <vt:lpstr>Государственная программа Российской Федерации «Развитие образования» на 2013–2020 годы </vt:lpstr>
      <vt:lpstr>Федеральная целевая программа развития образования на 2016–2020 годы</vt:lpstr>
      <vt:lpstr>Важнейшие целевые индикаторы и показатели Программы: </vt:lpstr>
      <vt:lpstr>Стратегия развития физической культуры и спорта в Российской Федерации на период до 2020 года </vt:lpstr>
      <vt:lpstr>Комплекс мер</vt:lpstr>
      <vt:lpstr>Комплекс мер</vt:lpstr>
      <vt:lpstr>Комплекс мер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политика в области дополнительного образования детей</dc:title>
  <dc:creator>Климова Светлана Зандараевна</dc:creator>
  <cp:lastModifiedBy>Климова Светлана Зандараевна</cp:lastModifiedBy>
  <cp:revision>7</cp:revision>
  <dcterms:created xsi:type="dcterms:W3CDTF">2017-10-03T07:49:06Z</dcterms:created>
  <dcterms:modified xsi:type="dcterms:W3CDTF">2017-10-03T09:22:58Z</dcterms:modified>
</cp:coreProperties>
</file>